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3" r:id="rId3"/>
    <p:sldId id="258" r:id="rId4"/>
    <p:sldId id="259" r:id="rId5"/>
    <p:sldId id="260" r:id="rId6"/>
    <p:sldId id="261" r:id="rId7"/>
    <p:sldId id="262" r:id="rId8"/>
    <p:sldId id="274" r:id="rId9"/>
    <p:sldId id="263" r:id="rId10"/>
    <p:sldId id="264" r:id="rId11"/>
    <p:sldId id="276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5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16E2-4F33-4A80-B7F5-AAFE39E9328D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76207-0AAB-425B-928B-21377F476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85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16E2-4F33-4A80-B7F5-AAFE39E9328D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76207-0AAB-425B-928B-21377F476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270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16E2-4F33-4A80-B7F5-AAFE39E9328D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76207-0AAB-425B-928B-21377F476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103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16E2-4F33-4A80-B7F5-AAFE39E9328D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76207-0AAB-425B-928B-21377F476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145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16E2-4F33-4A80-B7F5-AAFE39E9328D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76207-0AAB-425B-928B-21377F476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715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16E2-4F33-4A80-B7F5-AAFE39E9328D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76207-0AAB-425B-928B-21377F476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2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16E2-4F33-4A80-B7F5-AAFE39E9328D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76207-0AAB-425B-928B-21377F476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14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16E2-4F33-4A80-B7F5-AAFE39E9328D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76207-0AAB-425B-928B-21377F476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039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16E2-4F33-4A80-B7F5-AAFE39E9328D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76207-0AAB-425B-928B-21377F476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99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16E2-4F33-4A80-B7F5-AAFE39E9328D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76207-0AAB-425B-928B-21377F476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139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16E2-4F33-4A80-B7F5-AAFE39E9328D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76207-0AAB-425B-928B-21377F476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10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516E2-4F33-4A80-B7F5-AAFE39E9328D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76207-0AAB-425B-928B-21377F476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561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erroluys.com/images/8b38486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59180"/>
            <a:ext cx="7543800" cy="4993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700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http://worldonline.media.clients.ellingtoncms.com/img/photos/2010/11/22/fsa_ks_minneapolis_t640.jpg?a6ea3ebd4438a44b86d2e9c39ecf7613005fe0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47799"/>
            <a:ext cx="6858000" cy="5025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86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http://api.ning.com/files/AyXbjZP6TRiBTGLMLLu4IHL1n3nESkW*9rI6e05wijeY1tgIpY8pv*Et8I57gSbT6v5JoPmpftPVj1gQ*XHbwshMusLl1efW/ahc_3283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95400"/>
            <a:ext cx="6858000" cy="5301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506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http://media.npr.org/programs/day/features/2006/feb/roosterville/main_lg-ffd309735e144ea67daf06d228cc8a9de4e89c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371600"/>
            <a:ext cx="5715000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123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 descr="http://www.english.illinois.edu/maps/depression/images/sm_tr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790" y="1371600"/>
            <a:ext cx="4664076" cy="458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2424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http://countrytimerecipes.alphamaids.com/images/great_depression%2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783" y="1346915"/>
            <a:ext cx="6764578" cy="505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875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http://usahitman.com/wp-content/uploads/2012/01/soup-kitchen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93962"/>
            <a:ext cx="6934200" cy="520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580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314" name="Picture 2" descr="http://im.glogster.com/media/4/32/33/2/323302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524000"/>
            <a:ext cx="5486400" cy="426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535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http://www.glogster.com/media/5/27/31/77/273177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95400"/>
            <a:ext cx="6934200" cy="528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563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http://exit78.com/wp-content/uploads/2009/04/eyes-of-the-great-depression-026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64994"/>
            <a:ext cx="7162800" cy="5173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984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http://www.familyoldphotos.com/pa/mercer/images2/jan6/1930'sGC%20Sportsman%20BB%20Te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7596"/>
            <a:ext cx="8229600" cy="536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782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http://1.bp.blogspot.com/_TcU1IJOol8E/S46J5vci4HI/AAAAAAAAAfI/ZajOGX4eJ7U/s640/Black+Workers+ca+1930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20152"/>
            <a:ext cx="7772400" cy="5294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723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http://www.drakephotographyhd.com/wp-content/uploads/2012/05/African-American-Family-1930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420" y="1246930"/>
            <a:ext cx="7467600" cy="5308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740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http://rs6.loc.gov/pnp/cph/3c10000/3c14000/3c14200/3c14266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896" y="1220957"/>
            <a:ext cx="6858000" cy="5435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817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http://oldtimeislands.org/jpegs/mh13-%20Main%20St%20looking%20south%20-plastic%20neg%202_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47800"/>
            <a:ext cx="7686144" cy="4695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8468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 descr="http://mockingbirdhour3.pbworks.com/f/1330098108/somethign%2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330817"/>
            <a:ext cx="7162800" cy="49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199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http://304sophs.wikispaces.com/file/view/1930s_school.jpg/31208417/1930s_scho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7270"/>
            <a:ext cx="7467600" cy="5085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802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 descr="http://farm3.static.flickr.com/2667/3917969329_8aab8f17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68269"/>
            <a:ext cx="7239000" cy="532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200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ttp://i2.cdn.turner.com/cnn/2010/images/08/25/gall.go.car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84102"/>
            <a:ext cx="7834648" cy="5025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26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www.bgsu.edu/images/lib/img48250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752600"/>
            <a:ext cx="4868863" cy="376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577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actualplay.roleplayingpublicradio.com/wp-content/uploads/Hoovervil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371600"/>
            <a:ext cx="6248400" cy="5187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649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://voices.washingtonpost.com/hard-times/iowa_old_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71600"/>
            <a:ext cx="6400800" cy="480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908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http://www.thorninpaw.com/Great-Depression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13053"/>
            <a:ext cx="6400800" cy="5021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786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http://www.nwhm.org/media/category/exhibits/africanamerican/ncn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746" y="1280160"/>
            <a:ext cx="6400800" cy="512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727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Maycomb</a:t>
            </a:r>
            <a:r>
              <a:rPr lang="en-US" dirty="0" smtClean="0"/>
              <a:t>,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http://www.bgsu.edu/images/lib/img48245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88394"/>
            <a:ext cx="5410200" cy="3224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202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75</Words>
  <Application>Microsoft Office PowerPoint</Application>
  <PresentationFormat>On-screen Show (4:3)</PresentationFormat>
  <Paragraphs>25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Maycomb, Alabama</vt:lpstr>
      <vt:lpstr>Maycomb, Alabama</vt:lpstr>
      <vt:lpstr>Maycomb, Alabama</vt:lpstr>
      <vt:lpstr>Maycomb, Alabama</vt:lpstr>
      <vt:lpstr>Maycomb, Alabama</vt:lpstr>
      <vt:lpstr>Maycomb, Alabama</vt:lpstr>
      <vt:lpstr>Maycomb, Alabama</vt:lpstr>
      <vt:lpstr>Maycomb, Alabama</vt:lpstr>
      <vt:lpstr>Maycomb, Alabama</vt:lpstr>
      <vt:lpstr>Maycomb, Alabama</vt:lpstr>
      <vt:lpstr>Maycomb, Alabama</vt:lpstr>
      <vt:lpstr>Maycomb, Alabama</vt:lpstr>
      <vt:lpstr>Maycomb, Alabama</vt:lpstr>
      <vt:lpstr>Maycomb, Alabama</vt:lpstr>
      <vt:lpstr>Maycomb, Alabama</vt:lpstr>
      <vt:lpstr>Maycomb, Alabama</vt:lpstr>
      <vt:lpstr>Maycomb, Alabama</vt:lpstr>
      <vt:lpstr>Maycomb, Alabama</vt:lpstr>
      <vt:lpstr>Maycomb, Alabama</vt:lpstr>
      <vt:lpstr>Maycomb, Alabama</vt:lpstr>
      <vt:lpstr>Maycomb, Alabama</vt:lpstr>
      <vt:lpstr>Maycomb, Alabama</vt:lpstr>
      <vt:lpstr>Maycomb, Alabama</vt:lpstr>
      <vt:lpstr>Maycomb, Alabama</vt:lpstr>
      <vt:lpstr>Maycomb, Alabama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Maycomb, Alabama</dc:title>
  <dc:creator>.</dc:creator>
  <cp:lastModifiedBy>.</cp:lastModifiedBy>
  <cp:revision>4</cp:revision>
  <dcterms:created xsi:type="dcterms:W3CDTF">2012-09-25T19:42:11Z</dcterms:created>
  <dcterms:modified xsi:type="dcterms:W3CDTF">2012-09-25T20:06:32Z</dcterms:modified>
</cp:coreProperties>
</file>